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1" r:id="rId3"/>
    <p:sldId id="266" r:id="rId4"/>
    <p:sldId id="259" r:id="rId5"/>
    <p:sldId id="262" r:id="rId6"/>
    <p:sldId id="263" r:id="rId7"/>
    <p:sldId id="267" r:id="rId8"/>
    <p:sldId id="264" r:id="rId9"/>
    <p:sldId id="265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5/4/2023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DD701A-9D18-DF1D-C484-04EA70E10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Nasze </a:t>
            </a:r>
            <a:r>
              <a:rPr lang="pl-PL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</a:t>
            </a:r>
            <a:r>
              <a:rPr lang="pl-PL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Zwyczaje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BF33882-3A93-D15E-605E-DF63835FC5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Podsumowanie zajęć projektowych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EKOPrzygoda</a:t>
            </a:r>
            <a:r>
              <a:rPr lang="pl-PL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realizowanych w ramach projektu</a:t>
            </a:r>
          </a:p>
          <a:p>
            <a:r>
              <a:rPr lang="pl-PL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,,Akademia Kompetencji Kluczowych w Gminie Gaworzyce” </a:t>
            </a:r>
          </a:p>
        </p:txBody>
      </p:sp>
    </p:spTree>
    <p:extLst>
      <p:ext uri="{BB962C8B-B14F-4D97-AF65-F5344CB8AC3E}">
        <p14:creationId xmlns:p14="http://schemas.microsoft.com/office/powerpoint/2010/main" val="3879737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EB0CC8-3EBA-81D3-8C88-3D258F68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625" y="449406"/>
            <a:ext cx="7990114" cy="86094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„Zbiórka baterii  i elektrośmieci”</a:t>
            </a:r>
            <a:b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Zbieraj z KLASĄ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D1C9020-54E5-987A-1C4B-841844200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693" y="1729558"/>
            <a:ext cx="2081115" cy="15528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C659448-B35A-3747-82B7-7BB59912C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2" y="681639"/>
            <a:ext cx="3231502" cy="24236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12C819C-3EBC-6F5D-032D-00313FEE2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09" y="3390201"/>
            <a:ext cx="3992620" cy="29944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3471F1A-C7B6-F103-3FC1-65E48B437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792" y="1426922"/>
            <a:ext cx="3284375" cy="246328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99096B4-610C-8544-1E03-46663C69A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625" y="1334278"/>
            <a:ext cx="2000277" cy="280038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6295FEC-38FA-BAC7-81B5-4BCD7BE92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100" y="3938061"/>
            <a:ext cx="3125757" cy="234431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A4AB46-BE87-D8C0-48A4-44EA90103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267" y="4302034"/>
            <a:ext cx="3719395" cy="19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35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A2C242-0002-2CB6-1882-C4FD734F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50506"/>
            <a:ext cx="10058400" cy="146368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„SZAFING”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Adoptuj ciucha! – czyli wielka wymiana ubrań 2023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A70CDD-F047-036B-8921-174792DF5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014194"/>
            <a:ext cx="4305145" cy="4293300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 Im mniej kupujemy, tym mniejsza jest produkcja, czyli spada zużycie surowców potrzebnych do wytworzenia ubrań. </a:t>
            </a:r>
            <a:b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to recykling.”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1A258E-E1FF-FC46-E2D2-532E7D88A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1086" y="2103120"/>
            <a:ext cx="6203613" cy="4139060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Rozkładają się ubrania i produkty materiałowe – produkty skórzane około 30-40 lat, a te wykonane z syntetycznych materiałów znacznie dłużej – 200 lat i więcej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CF10BA6-7565-E720-F612-A45E378DD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02" y="2103120"/>
            <a:ext cx="3072882" cy="23046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814847A-E518-13B0-464D-E7D781AA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551" y="3946383"/>
            <a:ext cx="3148148" cy="236111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4C2A818-7595-BA30-6ED9-946B2BE16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46" y="3228948"/>
            <a:ext cx="2981822" cy="223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60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B44D699-5DFE-D8D5-250D-20512BFAB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62" y="522776"/>
            <a:ext cx="3603948" cy="480526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186EB72-A788-5879-AD8C-61331C397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29" y="1828337"/>
            <a:ext cx="3464338" cy="46191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6E7D7BB-A09D-3884-B1E9-1D72C9F04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645" y="3493153"/>
            <a:ext cx="3939065" cy="29543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CFBAF17-54F1-5A94-AB1A-3684FD82D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317" y="410547"/>
            <a:ext cx="4024605" cy="301845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CDC74A0-9CC3-CCBF-F2A8-F914C8552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24" y="5466899"/>
            <a:ext cx="2516252" cy="93421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051740B-2529-B45C-D5C2-4CAD42242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542" y="456883"/>
            <a:ext cx="3124392" cy="116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6951AC-68AE-C4A3-71B8-463EFE83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984" y="3900196"/>
            <a:ext cx="10058400" cy="1939549"/>
          </a:xfrm>
        </p:spPr>
        <p:txBody>
          <a:bodyPr>
            <a:normAutofit/>
          </a:bodyPr>
          <a:lstStyle/>
          <a:p>
            <a:pPr algn="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Paulina Golonka i Zuzanna Różycka kl. 8B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Uczestnicy projektu – Akademia Kompetencji Kluczowych w Gminie Gaworzyce</a:t>
            </a:r>
          </a:p>
        </p:txBody>
      </p:sp>
    </p:spTree>
    <p:extLst>
      <p:ext uri="{BB962C8B-B14F-4D97-AF65-F5344CB8AC3E}">
        <p14:creationId xmlns:p14="http://schemas.microsoft.com/office/powerpoint/2010/main" val="128112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0B55E9E-D8A6-AEC6-1478-E0A568E5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31845"/>
            <a:ext cx="10058400" cy="93306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Pozytywnie zakręceni – zbiórka nakrętek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DA7E6CB-D8B8-C17B-5FBE-DE7A0A8C4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660849"/>
            <a:ext cx="4754880" cy="4665306"/>
          </a:xfrm>
        </p:spPr>
        <p:txBody>
          <a:bodyPr>
            <a:normAutofit fontScale="92500" lnSpcReduction="10000"/>
          </a:bodyPr>
          <a:lstStyle/>
          <a:p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Codziennie miliony plastikowych nakrętek po napojach ląduje w koszu na śmieci. A można je przecież wykorzystać w znacznie lepszy sposób np. do działań charytatywnych. </a:t>
            </a:r>
          </a:p>
          <a:p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Zbieranie nakrętek to jedna z najpopularniejszych akcji społecznych, jakie są organizowane w Polsce od kilku lat. To akcje charytatywno-ekologiczne, do których może włączyć się każdy. Plastikowe nakrętki - od napojów, oleju, kawy rozpuszczalnej lub od detergentów - są w każdym domu. Zbiórka nakrętek plastikowych jest prosta i nie wymaga od osób biorących w niej udział dużego zaangażowania. Wystarczy przynieść do wyznaczonego miejsca zebrane przez siebie nakrętki.</a:t>
            </a:r>
          </a:p>
          <a:p>
            <a:r>
              <a:rPr lang="pl-PL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Następnie są one przekazywane do skupu plastikowych nakrętek - firmy recyklingowej, która przerabia je na surowiec wtórny.</a:t>
            </a:r>
          </a:p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FF4E88C-7D40-9F8E-2A7D-B4387BE23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0320" y="1464906"/>
            <a:ext cx="4754880" cy="486124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i="1" dirty="0"/>
              <a:t> </a:t>
            </a:r>
            <a:r>
              <a:rPr lang="pl-PL" b="1" i="1" dirty="0">
                <a:solidFill>
                  <a:schemeClr val="accent6"/>
                </a:solidFill>
              </a:rPr>
              <a:t>Angażujemy się sercem w zbiórkę nakrętek</a:t>
            </a:r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b="1" i="1" dirty="0"/>
          </a:p>
          <a:p>
            <a:pPr marL="0" indent="0">
              <a:buNone/>
            </a:pPr>
            <a:endParaRPr lang="pl-PL" b="1" i="1" dirty="0"/>
          </a:p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endParaRPr lang="pl-PL" b="1" i="1" dirty="0"/>
          </a:p>
          <a:p>
            <a:pPr marL="0" indent="0" algn="ctr">
              <a:buNone/>
            </a:pPr>
            <a:r>
              <a:rPr lang="pl-PL" b="1" i="1" dirty="0">
                <a:solidFill>
                  <a:schemeClr val="accent6"/>
                </a:solidFill>
              </a:rPr>
              <a:t>To piękne uczucie, gdy możesz komuś pomóc.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683A915-AFC8-2A6A-954B-71245425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264" y="1877670"/>
            <a:ext cx="2237936" cy="19603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9B5C40B-529E-4FF0-95DE-F7B6C0CF4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322" y="1860523"/>
            <a:ext cx="2035007" cy="203500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8F15A94-CCC3-50DD-6DEB-E406DC6D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656" y="4476600"/>
            <a:ext cx="3790837" cy="14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0582A23-8727-F066-BEF4-6F21E6A5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20" y="606490"/>
            <a:ext cx="3035559" cy="227666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23C12F-55C6-EC3E-3F8F-930F4DB4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74" y="3172408"/>
            <a:ext cx="2956249" cy="295624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1183B6-A250-99DF-62F3-208735F0B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964" y="3578701"/>
            <a:ext cx="3399940" cy="25499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1B07AC0-D6DC-F6CE-22A7-584E7D509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46" y="3578702"/>
            <a:ext cx="1912466" cy="254995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F01A20C-7611-7BE3-1082-61CE624E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250" y="461241"/>
            <a:ext cx="2203368" cy="293782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0B4D762-AFCA-629A-7B92-F25E6CF4B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6880" y="616601"/>
            <a:ext cx="2109300" cy="281239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2178D0E-430D-83EC-6EDD-9CDEEE97B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060" y="3537511"/>
            <a:ext cx="1216869" cy="263998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59782CD-2F8B-1B91-0C78-28BDA1AB0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4489" y="616601"/>
            <a:ext cx="1345838" cy="26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24C8421-5BF7-9A46-30FB-910340FA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54" y="642594"/>
            <a:ext cx="1572090" cy="157639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A38A2E5-07C6-FA73-499C-677F7191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473" y="524238"/>
            <a:ext cx="2223942" cy="222829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809007D-5F29-F549-3422-4D7E807C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Sprzątanie Świata!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„Wszystkie śmieci są Nasze”</a:t>
            </a:r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6F017EDA-F432-FD78-6603-6692B7CAB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3854" y="2014194"/>
            <a:ext cx="4743061" cy="2910055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B3E35F2-4B14-0D61-ECD0-BE38FB06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572" y="2584580"/>
            <a:ext cx="5173431" cy="291005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0A3009D-2E9B-E33F-D41E-0727FAE6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938" y="4771625"/>
            <a:ext cx="1610440" cy="16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2CB3E4-E0D8-9760-8104-4A72CBEBC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8" y="438539"/>
            <a:ext cx="10089502" cy="134360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Konkurs ekologiczny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„Odpady Przemkowskiego Parku Krajobrazowego nie zaśmiecają, za to </a:t>
            </a:r>
            <a:r>
              <a:rPr lang="pl-PL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ODPADOLUDKI</a:t>
            </a:r>
            <a:r>
              <a:rPr lang="pl-PL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nim mieszkają”- 2023</a:t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0466624-075B-0069-2FE0-A1B90B487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418" y="1642188"/>
            <a:ext cx="4754880" cy="4693298"/>
          </a:xfrm>
        </p:spPr>
        <p:txBody>
          <a:bodyPr>
            <a:noAutofit/>
          </a:bodyPr>
          <a:lstStyle/>
          <a:p>
            <a:r>
              <a:rPr lang="pl-PL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Konkurs miał na celu propagowanie wśród uczniów postaw proekologicznych, w tym poznanie zasad segregacji odpadów komunalnych, poczucia odpowiedzialności za stan środowiska, upowszechnianie wiedzy na temat Przemkowskiego Park Krajobrazowego - walorów przyrodniczych oraz kulturowych.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3556F8-36CA-3FDA-B47D-3C773C9E8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29" y="4327115"/>
            <a:ext cx="2369857" cy="1777393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DE56053-621C-4812-E384-BC944A6B96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08297" y="1711553"/>
            <a:ext cx="2677205" cy="37480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0C2374F-8A6D-C89F-58C8-F4E5A96E2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01" y="2356422"/>
            <a:ext cx="2812302" cy="37480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6C8944C-BB8B-0B36-A2DE-66B89E60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805" y="1596484"/>
            <a:ext cx="945600" cy="9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8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91DA93-810A-5366-4DC4-2016DA52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41" y="1310875"/>
            <a:ext cx="3292868" cy="439302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3E1D1C7-D050-572B-32AB-0B8E9E6D0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025" y="623705"/>
            <a:ext cx="4207943" cy="561058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7FE8AE2-309C-56E1-1138-DF0178702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484" y="1254891"/>
            <a:ext cx="3336753" cy="44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9C70977-D45B-BFA5-7CB4-B91C47D4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11" y="1246315"/>
            <a:ext cx="3137588" cy="41834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4948C3-BD2B-ABCA-D73A-BD5BC53E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538" y="1196434"/>
            <a:ext cx="3212409" cy="42832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7193E39-BE57-58F0-FD5E-34862A2B1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7622" y="400227"/>
            <a:ext cx="2203361" cy="293781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8CA5C3D-4F65-9828-2C35-CE0CA8338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066" y="421884"/>
            <a:ext cx="2187117" cy="291615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601DCA5-D2F2-C1D1-7D26-82C85FB08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066" y="3429000"/>
            <a:ext cx="2203361" cy="29378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8EC75A4-E8DA-1129-F81F-C13F64DCB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0059" y="3428999"/>
            <a:ext cx="2203361" cy="29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8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99AE19-77B3-4BE4-6B3E-671118C75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85192"/>
            <a:ext cx="10512490" cy="1240971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„Oddaj używany telefon komórkowy – pomagając innym – pomagasz swojej szkole”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67A16C-D5BB-9619-2631-9B1639BB0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014194"/>
            <a:ext cx="5427306" cy="442392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i="1" dirty="0">
                <a:solidFill>
                  <a:srgbClr val="FF0000"/>
                </a:solidFill>
              </a:rPr>
              <a:t>ODDAJ UŻYWANY TELEFON KOMÓRKOWY akcja organizowana przez firmę </a:t>
            </a:r>
            <a:r>
              <a:rPr lang="pl-PL" b="1" i="1" dirty="0" err="1">
                <a:solidFill>
                  <a:srgbClr val="FF0000"/>
                </a:solidFill>
              </a:rPr>
              <a:t>Ekophone</a:t>
            </a:r>
            <a:endParaRPr lang="pl-PL" b="1" i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Zbieranie starych i używanych, niepotrzebnych telefonów komórkowych bez baterii w zamian za atrakcyjne nagrody. Telefony po ewentualnej naprawie i usunięciu wszelkich danych mogą trafić do Afryki i Azji, gdzie będą mogły jeszcze przez lata służyć innym dzieciom. W tym roku udało się zebrać 5 kg telefonów. (w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popr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FD81498-E35A-C382-989F-AB50782B82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8903" y="2084127"/>
            <a:ext cx="3164061" cy="4218748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33DA88E-FF96-362F-F3C9-2D52C295F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90" y="4471945"/>
            <a:ext cx="3394399" cy="1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49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3958265-662D-6D7C-CBDB-71787F3B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38" y="550506"/>
            <a:ext cx="2466003" cy="32880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CDC828F-3402-5AEC-39A6-BCC23A6C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716" y="3181739"/>
            <a:ext cx="2344316" cy="31257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7325FCB-1134-19AE-29D8-FB37AEFED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569" y="3079102"/>
            <a:ext cx="2225352" cy="296713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A19F362-1661-2F9C-81B5-B9B0D795C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942" y="811763"/>
            <a:ext cx="2225351" cy="29671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5BDCCDD-503E-ADAC-EB89-10B83E406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654" y="681394"/>
            <a:ext cx="1839181" cy="188633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5F00D11D-DE77-FB43-3BF2-48D63ECDE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46" y="4374659"/>
            <a:ext cx="2866031" cy="157396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CB61CF5-5B7E-1546-2049-4F27580B31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5610" y="811763"/>
            <a:ext cx="2757422" cy="175597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097AE20-15D1-84AD-4ECF-E2ADC67FC6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0344" y="4208106"/>
            <a:ext cx="1988556" cy="19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4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205</TotalTime>
  <Words>307</Words>
  <Application>Microsoft Office PowerPoint</Application>
  <PresentationFormat>Panoramiczny</PresentationFormat>
  <Paragraphs>33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Courier New</vt:lpstr>
      <vt:lpstr>Garamond</vt:lpstr>
      <vt:lpstr>Times New Roman</vt:lpstr>
      <vt:lpstr>Mydło</vt:lpstr>
      <vt:lpstr>Nasze ekOZwyczaje!</vt:lpstr>
      <vt:lpstr>Pozytywnie zakręceni – zbiórka nakrętek</vt:lpstr>
      <vt:lpstr>Prezentacja programu PowerPoint</vt:lpstr>
      <vt:lpstr>Sprzątanie Świata! „Wszystkie śmieci są Nasze”</vt:lpstr>
      <vt:lpstr>Konkurs ekologiczny „Odpady Przemkowskiego Parku Krajobrazowego nie zaśmiecają, za to ODPADOLUDKI  w nim mieszkają”- 2023 </vt:lpstr>
      <vt:lpstr>Prezentacja programu PowerPoint</vt:lpstr>
      <vt:lpstr>Prezentacja programu PowerPoint</vt:lpstr>
      <vt:lpstr>„Oddaj używany telefon komórkowy – pomagając innym – pomagasz swojej szkole”</vt:lpstr>
      <vt:lpstr>Prezentacja programu PowerPoint</vt:lpstr>
      <vt:lpstr>„Zbiórka baterii  i elektrośmieci” Zbieraj z KLASĄ</vt:lpstr>
      <vt:lpstr>„SZAFING”  Adoptuj ciucha! – czyli wielka wymiana ubrań 2023</vt:lpstr>
      <vt:lpstr>Prezentacja programu PowerPoint</vt:lpstr>
      <vt:lpstr>Paulina Golonka i Zuzanna Różycka kl. 8B  Uczestnicy projektu – Akademia Kompetencji Kluczowych w Gminie Gaworzyce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Nasze ekozwyczaje!</dc:title>
  <dc:creator>Vito Pilkarz</dc:creator>
  <cp:lastModifiedBy>Szkola</cp:lastModifiedBy>
  <cp:revision>15</cp:revision>
  <dcterms:created xsi:type="dcterms:W3CDTF">2023-02-22T16:49:27Z</dcterms:created>
  <dcterms:modified xsi:type="dcterms:W3CDTF">2023-05-04T07:20:25Z</dcterms:modified>
</cp:coreProperties>
</file>