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36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36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99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24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41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65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055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47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7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5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284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9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23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04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8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96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6F048-4010-4D3A-B08F-5F7C36A82D28}" type="datetimeFigureOut">
              <a:rPr lang="pl-PL" smtClean="0"/>
              <a:t>15.05.2023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576388-4E13-4EEE-99B1-6109EE7EA6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08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„</a:t>
            </a:r>
            <a:r>
              <a:rPr lang="pl-PL" b="1" dirty="0">
                <a:solidFill>
                  <a:schemeClr val="tx1"/>
                </a:solidFill>
              </a:rPr>
              <a:t>Akademia Kompetencji Kluczowych w Gminie Gaworzyce” – logopedia.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 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1" y="2042746"/>
            <a:ext cx="4815254" cy="48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1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24436" y="376517"/>
            <a:ext cx="54057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Artykulacyjne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usprawnianie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właściwego funkcjonowania narządów mowy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wywołanie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głosek w izolacji,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utrwalenie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ich poprawnej realizacji w </a:t>
            </a:r>
            <a:r>
              <a:rPr lang="pl-PL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logotomach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wyrazach, zdaniach, nauka wierszy, piosenek z nasileniem głoski ćwiczonej.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2507" y="945590"/>
            <a:ext cx="6381377" cy="47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4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156" y="965759"/>
            <a:ext cx="6435164" cy="48263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4795" y="965759"/>
            <a:ext cx="6435167" cy="48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4776" y="524435"/>
            <a:ext cx="44913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Leksykalne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rozwijanie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mowy poprzez opowiadanie historyjek 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obrazkowych,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opowiadanie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ilustracji, przeczytanego tekstu,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udzielanie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odpowiedzi na pytania,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ry i zabawy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ortofonicznie.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29" y="199748"/>
            <a:ext cx="3829878" cy="64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6" y="226981"/>
            <a:ext cx="3610874" cy="64225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226981"/>
            <a:ext cx="3654454" cy="65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0727"/>
            <a:ext cx="4808163" cy="35772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przyniosły </a:t>
            </a:r>
            <a:r>
              <a:rPr lang="pl-PL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zamierzone </a:t>
            </a:r>
            <a:r>
              <a:rPr lang="pl-PL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</a:t>
            </a:r>
            <a:br>
              <a:rPr lang="pl-PL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nabyli kompetencje w zakresie rozwoju mowy. Dzieci starają się budować zdania rozwinięte, zwracać uwagę na prawidłową artykulację. </a:t>
            </a:r>
            <a:r>
              <a:rPr lang="pl-PL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Prowadząca zajęcia:</a:t>
            </a:r>
            <a:b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Natalia Maciejewska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295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23" y="4748579"/>
            <a:ext cx="2857500" cy="203835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39046" cy="600929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Mowa w dużej mierze wpływa na ogólny rozwój dziecka i jego osiągnięcia w nauce. Stanowi narzędzie w zdobywaniu informacji, pozwala na wyrażanie swoich myśli, opinii, odczuć. Dzięki projektowi „Akademia Kompetencji Kluczowych w Gminie Gaworzyce”, uczniowie naszej szkoły mogli dodatkowo zdobywać nowe umiejętności i korygować wady wymowy. 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808" y="505802"/>
            <a:ext cx="3909646" cy="404861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Głównym celem spotkań było: kształcenie,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rozwijanie</a:t>
            </a:r>
            <a:b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doskonalenie umiejętności komunikowania się z otoczeniem oraz stymulacja rozwoju językowego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</a:t>
            </a:r>
            <a:b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uwzględnieniem wszystkich aspektów mowy (wymowa, słownictwo, strona gramatyczna 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stylistyczna). 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43" y="632012"/>
            <a:ext cx="7079265" cy="47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Zadania – ćwiczenia logopedyczne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70647" y="1492624"/>
            <a:ext cx="111072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Oddechowe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pl-PL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wyrabianie 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oddechu dla mowy,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ćwiczenia 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oddechu </a:t>
            </a: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przeponowego,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wydłużanie 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fazy wydechowej, </a:t>
            </a:r>
            <a:endParaRPr lang="pl-PL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ćwiczenia 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emisyjne, </a:t>
            </a:r>
            <a:endParaRPr lang="pl-PL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ćwiczenia ekonomicznego zużywania powietrza,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umiejętności 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synchronizowania pauz oddechowych </a:t>
            </a:r>
            <a:r>
              <a:rPr lang="pl-P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treścią wypowiedzi</a:t>
            </a:r>
            <a: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427748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6" y="213659"/>
            <a:ext cx="4821891" cy="64291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09" y="207682"/>
            <a:ext cx="4826374" cy="64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2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5" y="158376"/>
            <a:ext cx="4933950" cy="6578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56" y="176305"/>
            <a:ext cx="4920503" cy="65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9" y="188259"/>
            <a:ext cx="9148482" cy="65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41" y="2355315"/>
            <a:ext cx="3887751" cy="239187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7371" y="228600"/>
            <a:ext cx="1101314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Głosowe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wyrabianie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właściwej tonacji,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ćwiczenia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umiejętności modulowania siły</a:t>
            </a:r>
            <a:b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głosu i prawidłowego brzmienia głosek w sylabach, wyrazach, 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zdaniach,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naśladowanie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głosów.</a:t>
            </a:r>
          </a:p>
          <a:p>
            <a:pPr algn="just"/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Słuchowe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usprawnianie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odbioru bodźców akustycznych, </a:t>
            </a:r>
            <a:endParaRPr lang="pl-P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rozpoznawanie wrażeń słuchowych,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ćwiczenia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poczucia rytmu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rozróżnianie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głosek 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dobrze / źle wypowiadanych,</a:t>
            </a:r>
          </a:p>
        </p:txBody>
      </p:sp>
    </p:spTree>
    <p:extLst>
      <p:ext uri="{BB962C8B-B14F-4D97-AF65-F5344CB8AC3E}">
        <p14:creationId xmlns:p14="http://schemas.microsoft.com/office/powerpoint/2010/main" val="28704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85" y="121023"/>
            <a:ext cx="4947397" cy="65965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60" y="978462"/>
            <a:ext cx="6596530" cy="49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762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163</Words>
  <Application>Microsoft Office PowerPoint</Application>
  <PresentationFormat>Panoramiczny</PresentationFormat>
  <Paragraphs>30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Faseta</vt:lpstr>
      <vt:lpstr>„Akademia Kompetencji Kluczowych w Gminie Gaworzyce” – logopedia.    </vt:lpstr>
      <vt:lpstr>Mowa w dużej mierze wpływa na ogólny rozwój dziecka i jego osiągnięcia w nauce. Stanowi narzędzie w zdobywaniu informacji, pozwala na wyrażanie swoich myśli, opinii, odczuć. Dzięki projektowi „Akademia Kompetencji Kluczowych w Gminie Gaworzyce”, uczniowie naszej szkoły mogli dodatkowo zdobywać nowe umiejętności i korygować wady wymowy. </vt:lpstr>
      <vt:lpstr>Głównym celem spotkań było: kształcenie, rozwijanie i doskonalenie umiejętności komunikowania się z otoczeniem oraz stymulacja rozwoju językowego dzieci z uwzględnieniem wszystkich aspektów mowy (wymowa, słownictwo, strona gramatyczna  i stylistyczna). </vt:lpstr>
      <vt:lpstr>Zadania – ćwiczenia logopedyczne: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Zajęcia przyniosły zamierzone efekty i uczniowie nabyli kompetencje w zakresie rozwoju mowy. Dzieci starają się budować zdania rozwinięte, zwracać uwagę na prawidłową artykulację.   Prowadząca zajęcia: Natalia Maciejewska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„Akademia Kompetencji Kluczowych w Gminie Gaworzyce” – logopedia.</dc:title>
  <dc:creator>Szkola</dc:creator>
  <cp:lastModifiedBy>Szkola</cp:lastModifiedBy>
  <cp:revision>8</cp:revision>
  <dcterms:created xsi:type="dcterms:W3CDTF">2023-05-15T07:44:00Z</dcterms:created>
  <dcterms:modified xsi:type="dcterms:W3CDTF">2023-05-15T09:03:57Z</dcterms:modified>
</cp:coreProperties>
</file>